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7510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5020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2531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70041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7551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5061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72571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40082" algn="l" defTabSz="156751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160" y="4672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42"/>
            <a:ext cx="1865376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8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2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2"/>
            <a:ext cx="18653760" cy="653796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5"/>
            <a:ext cx="18653760" cy="7200898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751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502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3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4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06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8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2712" y="36865560"/>
            <a:ext cx="23519129" cy="10427970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17600" y="36865560"/>
            <a:ext cx="23519131" cy="10427970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9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368542"/>
            <a:ext cx="9696451" cy="307085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0439400"/>
            <a:ext cx="9696451" cy="1896618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7368542"/>
            <a:ext cx="9700260" cy="307085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0439400"/>
            <a:ext cx="9700260" cy="1896618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7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6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1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1310640"/>
            <a:ext cx="7219951" cy="5577840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2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6888483"/>
            <a:ext cx="7219951" cy="22517102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7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0"/>
            <a:ext cx="13167360" cy="272034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11000"/>
            </a:lvl1pPr>
            <a:lvl2pPr marL="1567510" indent="0">
              <a:buNone/>
              <a:defRPr sz="9600"/>
            </a:lvl2pPr>
            <a:lvl3pPr marL="3135020" indent="0">
              <a:buNone/>
              <a:defRPr sz="8200"/>
            </a:lvl3pPr>
            <a:lvl4pPr marL="4702531" indent="0">
              <a:buNone/>
              <a:defRPr sz="6900"/>
            </a:lvl4pPr>
            <a:lvl5pPr marL="6270041" indent="0">
              <a:buNone/>
              <a:defRPr sz="6900"/>
            </a:lvl5pPr>
            <a:lvl6pPr marL="7837551" indent="0">
              <a:buNone/>
              <a:defRPr sz="6900"/>
            </a:lvl6pPr>
            <a:lvl7pPr marL="9405061" indent="0">
              <a:buNone/>
              <a:defRPr sz="6900"/>
            </a:lvl7pPr>
            <a:lvl8pPr marL="10972571" indent="0">
              <a:buNone/>
              <a:defRPr sz="6900"/>
            </a:lvl8pPr>
            <a:lvl9pPr marL="12540082" indent="0">
              <a:buNone/>
              <a:defRPr sz="6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2"/>
            <a:ext cx="13167360" cy="3863338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6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9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87632" y="6324600"/>
            <a:ext cx="11849100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32711" y="6324600"/>
            <a:ext cx="35189160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  <a:prstGeom prst="rect">
            <a:avLst/>
          </a:prstGeom>
        </p:spPr>
        <p:txBody>
          <a:bodyPr vert="horz" lIns="313502" tIns="156751" rIns="313502" bIns="15675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2"/>
          </a:xfrm>
          <a:prstGeom prst="rect">
            <a:avLst/>
          </a:prstGeom>
        </p:spPr>
        <p:txBody>
          <a:bodyPr vert="horz" lIns="313502" tIns="156751" rIns="313502" bIns="1567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2"/>
            <a:ext cx="51206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FFCA-559F-964F-8938-43C58FEC86AF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2"/>
            <a:ext cx="69494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2"/>
            <a:ext cx="51206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AAA00-8A01-8146-ADCE-1CDF16EA2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4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67510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33" indent="-1175633" algn="l" defTabSz="156751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04" indent="-979694" algn="l" defTabSz="156751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76" indent="-783755" algn="l" defTabSz="1567510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286" indent="-783755" algn="l" defTabSz="1567510" rtl="0" eaLnBrk="1" latinLnBrk="0" hangingPunct="1">
        <a:spcBef>
          <a:spcPct val="20000"/>
        </a:spcBef>
        <a:buFont typeface="Arial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796" indent="-783755" algn="l" defTabSz="1567510" rtl="0" eaLnBrk="1" latinLnBrk="0" hangingPunct="1">
        <a:spcBef>
          <a:spcPct val="20000"/>
        </a:spcBef>
        <a:buFont typeface="Arial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06" indent="-783755" algn="l" defTabSz="1567510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16" indent="-783755" algn="l" defTabSz="1567510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27" indent="-783755" algn="l" defTabSz="1567510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837" indent="-783755" algn="l" defTabSz="1567510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0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31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41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51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061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571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082" algn="l" defTabSz="156751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p01gzx1p.jpg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1945599" cy="3291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726" y="31742492"/>
            <a:ext cx="219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latin typeface="Marker Felt Thin"/>
                <a:cs typeface="Abadi MT Condensed Extra Bold"/>
              </a:rPr>
              <a:t>The Trip to Bountiful</a:t>
            </a:r>
            <a:r>
              <a:rPr lang="en-US" sz="4000" b="1" dirty="0" smtClean="0">
                <a:latin typeface="Marker Felt Thin"/>
                <a:cs typeface="Abadi MT Condensed Extra Bold"/>
              </a:rPr>
              <a:t>  is presented by special arrangement with Dramatists Play Service, </a:t>
            </a:r>
            <a:r>
              <a:rPr lang="en-US" sz="4000" b="1" dirty="0" smtClean="0">
                <a:latin typeface="Marker Felt Thin"/>
                <a:cs typeface="Abadi MT Condensed Extra Bold"/>
              </a:rPr>
              <a:t>Inc.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262454" y="934548"/>
            <a:ext cx="21420697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9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The Heritage Hunt Little Theater</a:t>
            </a:r>
          </a:p>
          <a:p>
            <a:pPr algn="ctr"/>
            <a:r>
              <a:rPr lang="en-US" sz="72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Proudly Presents</a:t>
            </a:r>
            <a:endParaRPr lang="en-US" sz="7200" b="1" dirty="0">
              <a:ln w="12700">
                <a:solidFill>
                  <a:srgbClr val="000000"/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1776" y="3547088"/>
            <a:ext cx="20142053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The Trip to Bountiful</a:t>
            </a:r>
            <a:endParaRPr lang="en-US" sz="15000" b="1" cap="none" spc="0" dirty="0">
              <a:ln w="28575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4084" y="5839078"/>
            <a:ext cx="9237437" cy="28931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3810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/>
                <a:cs typeface="Comic Sans MS"/>
              </a:rPr>
              <a:t>By</a:t>
            </a:r>
          </a:p>
          <a:p>
            <a:pPr algn="ctr"/>
            <a:r>
              <a:rPr lang="en-US" sz="11000" b="1" dirty="0">
                <a:ln w="3810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mic Sans MS"/>
                <a:cs typeface="Comic Sans MS"/>
              </a:rPr>
              <a:t>Horton Foote</a:t>
            </a:r>
            <a:endParaRPr lang="en-US" sz="11000" b="1" dirty="0">
              <a:ln w="38100" cmpd="sng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7396" y="8168197"/>
            <a:ext cx="11008993" cy="26161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72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Directors</a:t>
            </a:r>
          </a:p>
          <a:p>
            <a:r>
              <a:rPr lang="en-US" sz="7200" b="1" dirty="0" smtClean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Gene &amp; </a:t>
            </a:r>
            <a:r>
              <a:rPr lang="en-US" sz="72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Kathryn </a:t>
            </a:r>
            <a:r>
              <a:rPr lang="en-US" sz="7200" b="1" dirty="0" err="1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Schmiel</a:t>
            </a:r>
            <a:endParaRPr lang="en-US" sz="7200" b="1" dirty="0">
              <a:ln w="381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Comic Sans MS"/>
              <a:cs typeface="Comic Sans MS"/>
            </a:endParaRPr>
          </a:p>
          <a:p>
            <a:pPr algn="ctr"/>
            <a:endParaRPr lang="en-US" sz="2000" b="1" dirty="0">
              <a:ln w="381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Comic Sans MS"/>
              <a:cs typeface="Comic Sans M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80517" y="8322085"/>
            <a:ext cx="6050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7200" b="1" dirty="0" smtClean="0">
                <a:ln w="38100" cmpd="sng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Producer</a:t>
            </a:r>
          </a:p>
          <a:p>
            <a:pPr algn="r"/>
            <a:r>
              <a:rPr lang="en-US" sz="7200" b="1" dirty="0" smtClean="0">
                <a:ln w="38100" cmpd="sng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latin typeface="Comic Sans MS"/>
                <a:cs typeface="Comic Sans MS"/>
              </a:rPr>
              <a:t>Andrea Mays</a:t>
            </a:r>
            <a:endParaRPr lang="en-US" sz="7200" b="1" dirty="0">
              <a:ln w="38100" cmpd="sng">
                <a:solidFill>
                  <a:srgbClr val="000000"/>
                </a:solidFill>
                <a:prstDash val="solid"/>
              </a:ln>
              <a:solidFill>
                <a:schemeClr val="bg1"/>
              </a:solidFill>
              <a:latin typeface="Comic Sans MS"/>
              <a:cs typeface="Comic Sans M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3933" y="25006667"/>
            <a:ext cx="20313186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April 9</a:t>
            </a:r>
            <a:r>
              <a:rPr lang="mr-IN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–</a:t>
            </a:r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11, 2019</a:t>
            </a:r>
          </a:p>
          <a:p>
            <a:pPr algn="ctr"/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Tuesday and Thursday Evenings * 7:00 p.m.</a:t>
            </a:r>
          </a:p>
          <a:p>
            <a:pPr algn="ctr"/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Wednesday Matinee * 2:00 p.m.</a:t>
            </a:r>
          </a:p>
          <a:p>
            <a:pPr algn="ctr"/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Doors/Cash Bar: 45 minutes before curtain.</a:t>
            </a:r>
          </a:p>
          <a:p>
            <a:pPr algn="ctr"/>
            <a:r>
              <a:rPr lang="en-US" sz="66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rgbClr val="3366FF"/>
                </a:solidFill>
                <a:latin typeface="Comic Sans MS"/>
                <a:cs typeface="Comic Sans MS"/>
              </a:rPr>
              <a:t>Great Oak Ballroom * Theater Seating * $10/PP</a:t>
            </a:r>
            <a:endParaRPr lang="en-US" sz="6600" b="1" cap="none" spc="0" dirty="0">
              <a:ln w="38100" cmpd="sng">
                <a:solidFill>
                  <a:schemeClr val="tx1"/>
                </a:solidFill>
                <a:prstDash val="solid"/>
              </a:ln>
              <a:solidFill>
                <a:srgbClr val="3366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" name="Picture 10" descr="P1230190 - Version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441" y="20418440"/>
            <a:ext cx="3657600" cy="3657600"/>
          </a:xfrm>
          <a:prstGeom prst="rect">
            <a:avLst/>
          </a:prstGeom>
        </p:spPr>
      </p:pic>
      <p:pic>
        <p:nvPicPr>
          <p:cNvPr id="12" name="Picture 11" descr="P123018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26" y="15780083"/>
            <a:ext cx="3657600" cy="3657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253193" y="19477196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Dot </a:t>
            </a:r>
            <a:r>
              <a:rPr lang="en-US" sz="36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Schuetze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5621" y="19477196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Tom Taggart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30763" y="24076040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Walt Meyer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048425" y="24076040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Dave Jackson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713218" y="19477196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Tina Mullins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048425" y="14772485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Jim Burwell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0763" y="14772485"/>
            <a:ext cx="358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Sally Peterson </a:t>
            </a:r>
            <a:endParaRPr lang="en-US" sz="3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9330" y="30467585"/>
            <a:ext cx="192423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Use the </a:t>
            </a:r>
            <a:r>
              <a:rPr lang="en-US" sz="6600" b="1" dirty="0" smtClean="0">
                <a:ln w="38100" cmpd="sng">
                  <a:solidFill>
                    <a:schemeClr val="tx1"/>
                  </a:solidFill>
                </a:ln>
                <a:solidFill>
                  <a:srgbClr val="3366FF"/>
                </a:solidFill>
                <a:latin typeface="Comic Sans MS"/>
                <a:cs typeface="Comic Sans MS"/>
              </a:rPr>
              <a:t>LIGHT BLUE </a:t>
            </a:r>
            <a:r>
              <a:rPr lang="en-US" sz="6600" b="1" dirty="0" smtClean="0">
                <a:latin typeface="Comic Sans MS"/>
                <a:cs typeface="Comic Sans MS"/>
              </a:rPr>
              <a:t>HHLT Reservation Form</a:t>
            </a:r>
            <a:endParaRPr lang="en-US" sz="6600" b="1" dirty="0">
              <a:latin typeface="Comic Sans MS"/>
              <a:cs typeface="Comic Sans MS"/>
            </a:endParaRPr>
          </a:p>
        </p:txBody>
      </p:sp>
      <p:pic>
        <p:nvPicPr>
          <p:cNvPr id="21" name="Picture 20" descr="P125022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779" y="11114885"/>
            <a:ext cx="3657600" cy="3657600"/>
          </a:xfrm>
          <a:prstGeom prst="rect">
            <a:avLst/>
          </a:prstGeom>
        </p:spPr>
      </p:pic>
      <p:pic>
        <p:nvPicPr>
          <p:cNvPr id="22" name="Picture 21" descr="P1250239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441" y="11114885"/>
            <a:ext cx="3657600" cy="3657600"/>
          </a:xfrm>
          <a:prstGeom prst="rect">
            <a:avLst/>
          </a:prstGeom>
        </p:spPr>
      </p:pic>
      <p:pic>
        <p:nvPicPr>
          <p:cNvPr id="23" name="Picture 22" descr="P125025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779" y="20418440"/>
            <a:ext cx="3657600" cy="3657600"/>
          </a:xfrm>
          <a:prstGeom prst="rect">
            <a:avLst/>
          </a:prstGeom>
        </p:spPr>
      </p:pic>
      <p:pic>
        <p:nvPicPr>
          <p:cNvPr id="24" name="Picture 23" descr="P1250206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35" y="15780083"/>
            <a:ext cx="3657600" cy="3657600"/>
          </a:xfrm>
          <a:prstGeom prst="rect">
            <a:avLst/>
          </a:prstGeom>
        </p:spPr>
      </p:pic>
      <p:pic>
        <p:nvPicPr>
          <p:cNvPr id="25" name="Picture 24" descr="P1250218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4734" y="15778731"/>
            <a:ext cx="3657600" cy="36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2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104</Words>
  <Application>Microsoft Macintosh PowerPoint</Application>
  <PresentationFormat>Custom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  Meyer</dc:creator>
  <cp:lastModifiedBy>Walter  Meyer</cp:lastModifiedBy>
  <cp:revision>7</cp:revision>
  <cp:lastPrinted>2019-01-29T16:41:22Z</cp:lastPrinted>
  <dcterms:created xsi:type="dcterms:W3CDTF">2019-01-28T13:43:49Z</dcterms:created>
  <dcterms:modified xsi:type="dcterms:W3CDTF">2019-01-29T16:42:55Z</dcterms:modified>
</cp:coreProperties>
</file>